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70" r:id="rId2"/>
    <p:sldId id="280" r:id="rId3"/>
    <p:sldId id="257" r:id="rId4"/>
    <p:sldId id="282" r:id="rId5"/>
    <p:sldId id="281" r:id="rId6"/>
    <p:sldId id="284" r:id="rId7"/>
    <p:sldId id="285" r:id="rId8"/>
    <p:sldId id="286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0A9DCD-A0E1-40DC-B6FF-0061AAF53450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6FAD1A-3007-4D50-B0A5-58B08DA68025}">
      <dgm:prSet phldrT="[Текст]" custT="1"/>
      <dgm:spPr/>
      <dgm:t>
        <a:bodyPr/>
        <a:lstStyle/>
        <a:p>
          <a:r>
            <a:rPr lang="en-US" sz="3600" dirty="0" smtClean="0">
              <a:solidFill>
                <a:srgbClr val="FFFF00"/>
              </a:solidFill>
            </a:rPr>
            <a:t>give</a:t>
          </a:r>
          <a:endParaRPr lang="ru-RU" sz="3600" dirty="0">
            <a:solidFill>
              <a:srgbClr val="FFFF00"/>
            </a:solidFill>
          </a:endParaRPr>
        </a:p>
      </dgm:t>
    </dgm:pt>
    <dgm:pt modelId="{0691039F-BE40-45E4-B315-CB8064A2A6E7}" type="parTrans" cxnId="{8F82D3CC-03F1-4D09-9E5E-B58D8281DA1F}">
      <dgm:prSet/>
      <dgm:spPr/>
      <dgm:t>
        <a:bodyPr/>
        <a:lstStyle/>
        <a:p>
          <a:endParaRPr lang="ru-RU"/>
        </a:p>
      </dgm:t>
    </dgm:pt>
    <dgm:pt modelId="{3FAA0A52-2A56-4D49-AFDC-EC01B41241E9}" type="sibTrans" cxnId="{8F82D3CC-03F1-4D09-9E5E-B58D8281DA1F}">
      <dgm:prSet/>
      <dgm:spPr/>
      <dgm:t>
        <a:bodyPr/>
        <a:lstStyle/>
        <a:p>
          <a:endParaRPr lang="ru-RU"/>
        </a:p>
      </dgm:t>
    </dgm:pt>
    <dgm:pt modelId="{5DBBFC03-BC0E-4AD9-8741-145F25CD4796}">
      <dgm:prSet phldrT="[Текст]" custT="1"/>
      <dgm:spPr/>
      <dgm:t>
        <a:bodyPr/>
        <a:lstStyle/>
        <a:p>
          <a:r>
            <a:rPr lang="en-US" sz="3200" dirty="0" smtClean="0"/>
            <a:t>back</a:t>
          </a:r>
        </a:p>
        <a:p>
          <a:r>
            <a:rPr lang="en-US" sz="1700" dirty="0" smtClean="0"/>
            <a:t>(return </a:t>
          </a:r>
          <a:r>
            <a:rPr lang="en-US" sz="1700" dirty="0" err="1" smtClean="0"/>
            <a:t>sth</a:t>
          </a:r>
          <a:r>
            <a:rPr lang="en-US" sz="1700" dirty="0" smtClean="0"/>
            <a:t> you borrowed)</a:t>
          </a:r>
          <a:endParaRPr lang="ru-RU" sz="1700" dirty="0"/>
        </a:p>
      </dgm:t>
    </dgm:pt>
    <dgm:pt modelId="{81E35EA6-03CA-443E-9788-AF3EF9639A85}" type="parTrans" cxnId="{B48C3BF0-D287-484A-9B91-187648FF328A}">
      <dgm:prSet/>
      <dgm:spPr/>
      <dgm:t>
        <a:bodyPr/>
        <a:lstStyle/>
        <a:p>
          <a:endParaRPr lang="ru-RU"/>
        </a:p>
      </dgm:t>
    </dgm:pt>
    <dgm:pt modelId="{D6FE0D5A-7A64-43C3-8799-1BDA5BC32E57}" type="sibTrans" cxnId="{B48C3BF0-D287-484A-9B91-187648FF328A}">
      <dgm:prSet/>
      <dgm:spPr/>
      <dgm:t>
        <a:bodyPr/>
        <a:lstStyle/>
        <a:p>
          <a:endParaRPr lang="ru-RU"/>
        </a:p>
      </dgm:t>
    </dgm:pt>
    <dgm:pt modelId="{4A4ED172-F58C-4CB2-9F6D-0773E069F984}">
      <dgm:prSet phldrT="[Текст]" custT="1"/>
      <dgm:spPr/>
      <dgm:t>
        <a:bodyPr/>
        <a:lstStyle/>
        <a:p>
          <a:r>
            <a:rPr lang="en-US" sz="3200" dirty="0" smtClean="0"/>
            <a:t>away</a:t>
          </a:r>
        </a:p>
        <a:p>
          <a:r>
            <a:rPr lang="en-US" sz="1900" dirty="0" smtClean="0"/>
            <a:t>(give without waiting anything in return)</a:t>
          </a:r>
          <a:endParaRPr lang="ru-RU" sz="1900" dirty="0"/>
        </a:p>
      </dgm:t>
    </dgm:pt>
    <dgm:pt modelId="{D706692A-C313-420C-8F8F-ACA49C9980C4}" type="parTrans" cxnId="{6E92AD90-8181-4D1A-BFA4-1A57D9B7C82F}">
      <dgm:prSet/>
      <dgm:spPr/>
      <dgm:t>
        <a:bodyPr/>
        <a:lstStyle/>
        <a:p>
          <a:endParaRPr lang="ru-RU"/>
        </a:p>
      </dgm:t>
    </dgm:pt>
    <dgm:pt modelId="{E4FBA024-9BF5-4ABF-A06E-3E65D99D8565}" type="sibTrans" cxnId="{6E92AD90-8181-4D1A-BFA4-1A57D9B7C82F}">
      <dgm:prSet/>
      <dgm:spPr/>
      <dgm:t>
        <a:bodyPr/>
        <a:lstStyle/>
        <a:p>
          <a:endParaRPr lang="ru-RU"/>
        </a:p>
      </dgm:t>
    </dgm:pt>
    <dgm:pt modelId="{8189C619-29BD-4839-ABB5-3E775222E9B2}">
      <dgm:prSet phldrT="[Текст]" custT="1"/>
      <dgm:spPr/>
      <dgm:t>
        <a:bodyPr/>
        <a:lstStyle/>
        <a:p>
          <a:r>
            <a:rPr lang="en-US" sz="3200" dirty="0" smtClean="0"/>
            <a:t>up</a:t>
          </a:r>
        </a:p>
        <a:p>
          <a:r>
            <a:rPr lang="en-US" sz="1700" dirty="0" smtClean="0"/>
            <a:t>(stop doing </a:t>
          </a:r>
          <a:r>
            <a:rPr lang="en-US" sz="1700" dirty="0" err="1" smtClean="0"/>
            <a:t>sth</a:t>
          </a:r>
          <a:r>
            <a:rPr lang="en-US" sz="1700" dirty="0" smtClean="0"/>
            <a:t>)</a:t>
          </a:r>
          <a:endParaRPr lang="ru-RU" sz="1700" dirty="0"/>
        </a:p>
      </dgm:t>
    </dgm:pt>
    <dgm:pt modelId="{185D727F-D6C6-491D-A9F8-FEFFDBE4D777}" type="parTrans" cxnId="{76D361CF-62EB-459A-8461-7F0FAC7F9D68}">
      <dgm:prSet/>
      <dgm:spPr/>
      <dgm:t>
        <a:bodyPr/>
        <a:lstStyle/>
        <a:p>
          <a:endParaRPr lang="ru-RU"/>
        </a:p>
      </dgm:t>
    </dgm:pt>
    <dgm:pt modelId="{CA009C3E-AEB5-49CF-9E51-D69E34ABB119}" type="sibTrans" cxnId="{76D361CF-62EB-459A-8461-7F0FAC7F9D68}">
      <dgm:prSet/>
      <dgm:spPr/>
      <dgm:t>
        <a:bodyPr/>
        <a:lstStyle/>
        <a:p>
          <a:endParaRPr lang="ru-RU"/>
        </a:p>
      </dgm:t>
    </dgm:pt>
    <dgm:pt modelId="{3C17B16F-58CA-4854-A63B-5E27399258F6}">
      <dgm:prSet phldrT="[Текст]" custT="1"/>
      <dgm:spPr/>
      <dgm:t>
        <a:bodyPr/>
        <a:lstStyle/>
        <a:p>
          <a:r>
            <a:rPr lang="en-US" sz="3200" dirty="0" smtClean="0"/>
            <a:t>off</a:t>
          </a:r>
        </a:p>
        <a:p>
          <a:r>
            <a:rPr lang="en-US" sz="1700" dirty="0" smtClean="0"/>
            <a:t>(release a smell, light)</a:t>
          </a:r>
          <a:endParaRPr lang="ru-RU" sz="1700" dirty="0"/>
        </a:p>
      </dgm:t>
    </dgm:pt>
    <dgm:pt modelId="{EF47B4BA-CEF9-46B6-A394-90283BE8AD76}" type="parTrans" cxnId="{5C76E93F-AACA-437C-A5D9-ADE107F18C7D}">
      <dgm:prSet/>
      <dgm:spPr/>
      <dgm:t>
        <a:bodyPr/>
        <a:lstStyle/>
        <a:p>
          <a:endParaRPr lang="ru-RU"/>
        </a:p>
      </dgm:t>
    </dgm:pt>
    <dgm:pt modelId="{63CEED2D-B24F-435D-8069-A130535D6E95}" type="sibTrans" cxnId="{5C76E93F-AACA-437C-A5D9-ADE107F18C7D}">
      <dgm:prSet/>
      <dgm:spPr/>
      <dgm:t>
        <a:bodyPr/>
        <a:lstStyle/>
        <a:p>
          <a:endParaRPr lang="ru-RU"/>
        </a:p>
      </dgm:t>
    </dgm:pt>
    <dgm:pt modelId="{5DC6EE0C-5C46-436C-8233-43C4C98FEB3D}" type="pres">
      <dgm:prSet presAssocID="{FF0A9DCD-A0E1-40DC-B6FF-0061AAF5345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A5A279-9B39-4673-82D8-6AEB3AEB3E4D}" type="pres">
      <dgm:prSet presAssocID="{1F6FAD1A-3007-4D50-B0A5-58B08DA68025}" presName="centerShape" presStyleLbl="node0" presStyleIdx="0" presStyleCnt="1" custScaleX="115559" custLinFactNeighborX="1292"/>
      <dgm:spPr/>
      <dgm:t>
        <a:bodyPr/>
        <a:lstStyle/>
        <a:p>
          <a:endParaRPr lang="ru-RU"/>
        </a:p>
      </dgm:t>
    </dgm:pt>
    <dgm:pt modelId="{F7E68E94-C8A7-439C-9FEB-3E4DF19D926C}" type="pres">
      <dgm:prSet presAssocID="{81E35EA6-03CA-443E-9788-AF3EF9639A85}" presName="parTrans" presStyleLbl="sibTrans2D1" presStyleIdx="0" presStyleCnt="4"/>
      <dgm:spPr/>
      <dgm:t>
        <a:bodyPr/>
        <a:lstStyle/>
        <a:p>
          <a:endParaRPr lang="ru-RU"/>
        </a:p>
      </dgm:t>
    </dgm:pt>
    <dgm:pt modelId="{2B640BD8-1491-44D7-A839-54794796EE98}" type="pres">
      <dgm:prSet presAssocID="{81E35EA6-03CA-443E-9788-AF3EF9639A85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1954C389-9D6E-4191-9DDD-53FAB67E1029}" type="pres">
      <dgm:prSet presAssocID="{5DBBFC03-BC0E-4AD9-8741-145F25CD4796}" presName="node" presStyleLbl="node1" presStyleIdx="0" presStyleCnt="4" custScaleX="149107" custScaleY="1126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2F3544-45BE-421D-A404-6A527CEC6DC0}" type="pres">
      <dgm:prSet presAssocID="{D706692A-C313-420C-8F8F-ACA49C9980C4}" presName="parTrans" presStyleLbl="sibTrans2D1" presStyleIdx="1" presStyleCnt="4"/>
      <dgm:spPr/>
      <dgm:t>
        <a:bodyPr/>
        <a:lstStyle/>
        <a:p>
          <a:endParaRPr lang="ru-RU"/>
        </a:p>
      </dgm:t>
    </dgm:pt>
    <dgm:pt modelId="{69C57A89-BA89-4E32-95C9-E0EC076F763A}" type="pres">
      <dgm:prSet presAssocID="{D706692A-C313-420C-8F8F-ACA49C9980C4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5557738E-9C4F-40E5-809A-7086E39D80B5}" type="pres">
      <dgm:prSet presAssocID="{4A4ED172-F58C-4CB2-9F6D-0773E069F984}" presName="node" presStyleLbl="node1" presStyleIdx="1" presStyleCnt="4" custScaleX="144424" custScaleY="127466" custRadScaleRad="128202" custRadScaleInc="29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EB18DE-C9FA-4925-B13E-E7947ACA8C53}" type="pres">
      <dgm:prSet presAssocID="{185D727F-D6C6-491D-A9F8-FEFFDBE4D777}" presName="parTrans" presStyleLbl="sibTrans2D1" presStyleIdx="2" presStyleCnt="4"/>
      <dgm:spPr/>
      <dgm:t>
        <a:bodyPr/>
        <a:lstStyle/>
        <a:p>
          <a:endParaRPr lang="ru-RU"/>
        </a:p>
      </dgm:t>
    </dgm:pt>
    <dgm:pt modelId="{AE10DE10-CAE6-40E7-A95E-C2497B8BA8A2}" type="pres">
      <dgm:prSet presAssocID="{185D727F-D6C6-491D-A9F8-FEFFDBE4D777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A766B1CF-E5E0-4F61-9C7D-BA9D3451F404}" type="pres">
      <dgm:prSet presAssocID="{8189C619-29BD-4839-ABB5-3E775222E9B2}" presName="node" presStyleLbl="node1" presStyleIdx="2" presStyleCnt="4" custScaleX="146828" custScaleY="1117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46787D-1883-4E5B-9EE6-4EDC54B77284}" type="pres">
      <dgm:prSet presAssocID="{EF47B4BA-CEF9-46B6-A394-90283BE8AD76}" presName="parTrans" presStyleLbl="sibTrans2D1" presStyleIdx="3" presStyleCnt="4"/>
      <dgm:spPr/>
      <dgm:t>
        <a:bodyPr/>
        <a:lstStyle/>
        <a:p>
          <a:endParaRPr lang="ru-RU"/>
        </a:p>
      </dgm:t>
    </dgm:pt>
    <dgm:pt modelId="{16B8E8D6-D807-4CE3-A47D-6D3A983B9DAA}" type="pres">
      <dgm:prSet presAssocID="{EF47B4BA-CEF9-46B6-A394-90283BE8AD76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D3045078-900D-499E-9A25-A21329278CFF}" type="pres">
      <dgm:prSet presAssocID="{3C17B16F-58CA-4854-A63B-5E27399258F6}" presName="node" presStyleLbl="node1" presStyleIdx="3" presStyleCnt="4" custScaleX="146284" custScaleY="130377" custRadScaleRad="1215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8397E7-F906-4B58-8B6D-59540ED6777E}" type="presOf" srcId="{D706692A-C313-420C-8F8F-ACA49C9980C4}" destId="{69C57A89-BA89-4E32-95C9-E0EC076F763A}" srcOrd="1" destOrd="0" presId="urn:microsoft.com/office/officeart/2005/8/layout/radial5"/>
    <dgm:cxn modelId="{EA29F93F-947A-4736-ADFA-B7608128E5E3}" type="presOf" srcId="{EF47B4BA-CEF9-46B6-A394-90283BE8AD76}" destId="{6F46787D-1883-4E5B-9EE6-4EDC54B77284}" srcOrd="0" destOrd="0" presId="urn:microsoft.com/office/officeart/2005/8/layout/radial5"/>
    <dgm:cxn modelId="{2DCA28C8-4918-4A3D-A5D8-10542F12F491}" type="presOf" srcId="{D706692A-C313-420C-8F8F-ACA49C9980C4}" destId="{322F3544-45BE-421D-A404-6A527CEC6DC0}" srcOrd="0" destOrd="0" presId="urn:microsoft.com/office/officeart/2005/8/layout/radial5"/>
    <dgm:cxn modelId="{C86581D9-8059-4AE4-863B-E9CC757D8F6B}" type="presOf" srcId="{EF47B4BA-CEF9-46B6-A394-90283BE8AD76}" destId="{16B8E8D6-D807-4CE3-A47D-6D3A983B9DAA}" srcOrd="1" destOrd="0" presId="urn:microsoft.com/office/officeart/2005/8/layout/radial5"/>
    <dgm:cxn modelId="{1D9D0FA1-CE90-4FF1-AE7F-2B792516EA3F}" type="presOf" srcId="{185D727F-D6C6-491D-A9F8-FEFFDBE4D777}" destId="{AE10DE10-CAE6-40E7-A95E-C2497B8BA8A2}" srcOrd="1" destOrd="0" presId="urn:microsoft.com/office/officeart/2005/8/layout/radial5"/>
    <dgm:cxn modelId="{A63225E0-AF0E-4717-9FB0-4B80CABF5409}" type="presOf" srcId="{8189C619-29BD-4839-ABB5-3E775222E9B2}" destId="{A766B1CF-E5E0-4F61-9C7D-BA9D3451F404}" srcOrd="0" destOrd="0" presId="urn:microsoft.com/office/officeart/2005/8/layout/radial5"/>
    <dgm:cxn modelId="{06E2D25D-2C00-4697-8069-BE013D5E9DC2}" type="presOf" srcId="{5DBBFC03-BC0E-4AD9-8741-145F25CD4796}" destId="{1954C389-9D6E-4191-9DDD-53FAB67E1029}" srcOrd="0" destOrd="0" presId="urn:microsoft.com/office/officeart/2005/8/layout/radial5"/>
    <dgm:cxn modelId="{B48C3BF0-D287-484A-9B91-187648FF328A}" srcId="{1F6FAD1A-3007-4D50-B0A5-58B08DA68025}" destId="{5DBBFC03-BC0E-4AD9-8741-145F25CD4796}" srcOrd="0" destOrd="0" parTransId="{81E35EA6-03CA-443E-9788-AF3EF9639A85}" sibTransId="{D6FE0D5A-7A64-43C3-8799-1BDA5BC32E57}"/>
    <dgm:cxn modelId="{8F82D3CC-03F1-4D09-9E5E-B58D8281DA1F}" srcId="{FF0A9DCD-A0E1-40DC-B6FF-0061AAF53450}" destId="{1F6FAD1A-3007-4D50-B0A5-58B08DA68025}" srcOrd="0" destOrd="0" parTransId="{0691039F-BE40-45E4-B315-CB8064A2A6E7}" sibTransId="{3FAA0A52-2A56-4D49-AFDC-EC01B41241E9}"/>
    <dgm:cxn modelId="{6E92AD90-8181-4D1A-BFA4-1A57D9B7C82F}" srcId="{1F6FAD1A-3007-4D50-B0A5-58B08DA68025}" destId="{4A4ED172-F58C-4CB2-9F6D-0773E069F984}" srcOrd="1" destOrd="0" parTransId="{D706692A-C313-420C-8F8F-ACA49C9980C4}" sibTransId="{E4FBA024-9BF5-4ABF-A06E-3E65D99D8565}"/>
    <dgm:cxn modelId="{5C76E93F-AACA-437C-A5D9-ADE107F18C7D}" srcId="{1F6FAD1A-3007-4D50-B0A5-58B08DA68025}" destId="{3C17B16F-58CA-4854-A63B-5E27399258F6}" srcOrd="3" destOrd="0" parTransId="{EF47B4BA-CEF9-46B6-A394-90283BE8AD76}" sibTransId="{63CEED2D-B24F-435D-8069-A130535D6E95}"/>
    <dgm:cxn modelId="{4EDC8D32-68A9-481D-9046-9251BEA2543C}" type="presOf" srcId="{185D727F-D6C6-491D-A9F8-FEFFDBE4D777}" destId="{C6EB18DE-C9FA-4925-B13E-E7947ACA8C53}" srcOrd="0" destOrd="0" presId="urn:microsoft.com/office/officeart/2005/8/layout/radial5"/>
    <dgm:cxn modelId="{9BE1BC0D-6EB1-454F-BA42-77D5A1E23CEC}" type="presOf" srcId="{1F6FAD1A-3007-4D50-B0A5-58B08DA68025}" destId="{84A5A279-9B39-4673-82D8-6AEB3AEB3E4D}" srcOrd="0" destOrd="0" presId="urn:microsoft.com/office/officeart/2005/8/layout/radial5"/>
    <dgm:cxn modelId="{384EBF1E-03BD-4483-AFF5-7D53DB53584A}" type="presOf" srcId="{81E35EA6-03CA-443E-9788-AF3EF9639A85}" destId="{2B640BD8-1491-44D7-A839-54794796EE98}" srcOrd="1" destOrd="0" presId="urn:microsoft.com/office/officeart/2005/8/layout/radial5"/>
    <dgm:cxn modelId="{9C76E594-73BB-4D98-B3B2-1FF18C670E99}" type="presOf" srcId="{FF0A9DCD-A0E1-40DC-B6FF-0061AAF53450}" destId="{5DC6EE0C-5C46-436C-8233-43C4C98FEB3D}" srcOrd="0" destOrd="0" presId="urn:microsoft.com/office/officeart/2005/8/layout/radial5"/>
    <dgm:cxn modelId="{7EFD8DE1-B097-4FF2-8519-1F29CEBF748A}" type="presOf" srcId="{81E35EA6-03CA-443E-9788-AF3EF9639A85}" destId="{F7E68E94-C8A7-439C-9FEB-3E4DF19D926C}" srcOrd="0" destOrd="0" presId="urn:microsoft.com/office/officeart/2005/8/layout/radial5"/>
    <dgm:cxn modelId="{7A1A91FA-7E61-487D-AA70-BE8F33C07AEE}" type="presOf" srcId="{4A4ED172-F58C-4CB2-9F6D-0773E069F984}" destId="{5557738E-9C4F-40E5-809A-7086E39D80B5}" srcOrd="0" destOrd="0" presId="urn:microsoft.com/office/officeart/2005/8/layout/radial5"/>
    <dgm:cxn modelId="{2570CA73-B723-4FAF-A3BA-03163C21232A}" type="presOf" srcId="{3C17B16F-58CA-4854-A63B-5E27399258F6}" destId="{D3045078-900D-499E-9A25-A21329278CFF}" srcOrd="0" destOrd="0" presId="urn:microsoft.com/office/officeart/2005/8/layout/radial5"/>
    <dgm:cxn modelId="{76D361CF-62EB-459A-8461-7F0FAC7F9D68}" srcId="{1F6FAD1A-3007-4D50-B0A5-58B08DA68025}" destId="{8189C619-29BD-4839-ABB5-3E775222E9B2}" srcOrd="2" destOrd="0" parTransId="{185D727F-D6C6-491D-A9F8-FEFFDBE4D777}" sibTransId="{CA009C3E-AEB5-49CF-9E51-D69E34ABB119}"/>
    <dgm:cxn modelId="{4F6FCC14-28AB-4BD2-A2D0-FB661573D0B1}" type="presParOf" srcId="{5DC6EE0C-5C46-436C-8233-43C4C98FEB3D}" destId="{84A5A279-9B39-4673-82D8-6AEB3AEB3E4D}" srcOrd="0" destOrd="0" presId="urn:microsoft.com/office/officeart/2005/8/layout/radial5"/>
    <dgm:cxn modelId="{90E7E29D-453E-44B5-8180-2FE72D0A8153}" type="presParOf" srcId="{5DC6EE0C-5C46-436C-8233-43C4C98FEB3D}" destId="{F7E68E94-C8A7-439C-9FEB-3E4DF19D926C}" srcOrd="1" destOrd="0" presId="urn:microsoft.com/office/officeart/2005/8/layout/radial5"/>
    <dgm:cxn modelId="{E4A0D2DA-863F-44B7-831A-A7FA9811B4A5}" type="presParOf" srcId="{F7E68E94-C8A7-439C-9FEB-3E4DF19D926C}" destId="{2B640BD8-1491-44D7-A839-54794796EE98}" srcOrd="0" destOrd="0" presId="urn:microsoft.com/office/officeart/2005/8/layout/radial5"/>
    <dgm:cxn modelId="{77080BF1-A562-4FE4-A584-5AE7F7D81BBC}" type="presParOf" srcId="{5DC6EE0C-5C46-436C-8233-43C4C98FEB3D}" destId="{1954C389-9D6E-4191-9DDD-53FAB67E1029}" srcOrd="2" destOrd="0" presId="urn:microsoft.com/office/officeart/2005/8/layout/radial5"/>
    <dgm:cxn modelId="{FA7A50BD-B726-406D-AE8C-215386A3D5DC}" type="presParOf" srcId="{5DC6EE0C-5C46-436C-8233-43C4C98FEB3D}" destId="{322F3544-45BE-421D-A404-6A527CEC6DC0}" srcOrd="3" destOrd="0" presId="urn:microsoft.com/office/officeart/2005/8/layout/radial5"/>
    <dgm:cxn modelId="{8366AEA8-94E1-4042-9819-C28406C37866}" type="presParOf" srcId="{322F3544-45BE-421D-A404-6A527CEC6DC0}" destId="{69C57A89-BA89-4E32-95C9-E0EC076F763A}" srcOrd="0" destOrd="0" presId="urn:microsoft.com/office/officeart/2005/8/layout/radial5"/>
    <dgm:cxn modelId="{871A2B04-E293-4219-8ED9-70B2FA63B83D}" type="presParOf" srcId="{5DC6EE0C-5C46-436C-8233-43C4C98FEB3D}" destId="{5557738E-9C4F-40E5-809A-7086E39D80B5}" srcOrd="4" destOrd="0" presId="urn:microsoft.com/office/officeart/2005/8/layout/radial5"/>
    <dgm:cxn modelId="{4F510987-B806-4469-8357-F29C7697A78B}" type="presParOf" srcId="{5DC6EE0C-5C46-436C-8233-43C4C98FEB3D}" destId="{C6EB18DE-C9FA-4925-B13E-E7947ACA8C53}" srcOrd="5" destOrd="0" presId="urn:microsoft.com/office/officeart/2005/8/layout/radial5"/>
    <dgm:cxn modelId="{937FED17-E5C6-4890-B6BE-66BE945C3189}" type="presParOf" srcId="{C6EB18DE-C9FA-4925-B13E-E7947ACA8C53}" destId="{AE10DE10-CAE6-40E7-A95E-C2497B8BA8A2}" srcOrd="0" destOrd="0" presId="urn:microsoft.com/office/officeart/2005/8/layout/radial5"/>
    <dgm:cxn modelId="{65BEC77E-7F3F-45ED-923C-DDCABB4DC010}" type="presParOf" srcId="{5DC6EE0C-5C46-436C-8233-43C4C98FEB3D}" destId="{A766B1CF-E5E0-4F61-9C7D-BA9D3451F404}" srcOrd="6" destOrd="0" presId="urn:microsoft.com/office/officeart/2005/8/layout/radial5"/>
    <dgm:cxn modelId="{CA11FA0D-54EA-4C70-AA3E-88618F74FF76}" type="presParOf" srcId="{5DC6EE0C-5C46-436C-8233-43C4C98FEB3D}" destId="{6F46787D-1883-4E5B-9EE6-4EDC54B77284}" srcOrd="7" destOrd="0" presId="urn:microsoft.com/office/officeart/2005/8/layout/radial5"/>
    <dgm:cxn modelId="{7701FF10-BB45-4CE5-9E8E-091EC15C492D}" type="presParOf" srcId="{6F46787D-1883-4E5B-9EE6-4EDC54B77284}" destId="{16B8E8D6-D807-4CE3-A47D-6D3A983B9DAA}" srcOrd="0" destOrd="0" presId="urn:microsoft.com/office/officeart/2005/8/layout/radial5"/>
    <dgm:cxn modelId="{24F6535F-F23E-4F36-9828-26D7FF11582D}" type="presParOf" srcId="{5DC6EE0C-5C46-436C-8233-43C4C98FEB3D}" destId="{D3045078-900D-499E-9A25-A21329278CFF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5A279-9B39-4673-82D8-6AEB3AEB3E4D}">
      <dsp:nvSpPr>
        <dsp:cNvPr id="0" name=""/>
        <dsp:cNvSpPr/>
      </dsp:nvSpPr>
      <dsp:spPr>
        <a:xfrm>
          <a:off x="4583439" y="2525992"/>
          <a:ext cx="1577716" cy="13652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rgbClr val="FFFF00"/>
              </a:solidFill>
            </a:rPr>
            <a:t>give</a:t>
          </a:r>
          <a:endParaRPr lang="ru-RU" sz="3600" kern="1200" dirty="0">
            <a:solidFill>
              <a:srgbClr val="FFFF00"/>
            </a:solidFill>
          </a:endParaRPr>
        </a:p>
      </dsp:txBody>
      <dsp:txXfrm>
        <a:off x="4814490" y="2725934"/>
        <a:ext cx="1115614" cy="965407"/>
      </dsp:txXfrm>
    </dsp:sp>
    <dsp:sp modelId="{F7E68E94-C8A7-439C-9FEB-3E4DF19D926C}">
      <dsp:nvSpPr>
        <dsp:cNvPr id="0" name=""/>
        <dsp:cNvSpPr/>
      </dsp:nvSpPr>
      <dsp:spPr>
        <a:xfrm rot="16111188">
          <a:off x="5152418" y="1886692"/>
          <a:ext cx="386230" cy="5723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 rot="10800000">
        <a:off x="5211849" y="2059068"/>
        <a:ext cx="270361" cy="343381"/>
      </dsp:txXfrm>
    </dsp:sp>
    <dsp:sp modelId="{1954C389-9D6E-4191-9DDD-53FAB67E1029}">
      <dsp:nvSpPr>
        <dsp:cNvPr id="0" name=""/>
        <dsp:cNvSpPr/>
      </dsp:nvSpPr>
      <dsp:spPr>
        <a:xfrm>
          <a:off x="4056428" y="-98157"/>
          <a:ext cx="2509837" cy="18960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back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(return </a:t>
          </a:r>
          <a:r>
            <a:rPr lang="en-US" sz="1700" kern="1200" dirty="0" err="1" smtClean="0"/>
            <a:t>sth</a:t>
          </a:r>
          <a:r>
            <a:rPr lang="en-US" sz="1700" kern="1200" dirty="0" smtClean="0"/>
            <a:t> you borrowed)</a:t>
          </a:r>
          <a:endParaRPr lang="ru-RU" sz="1700" kern="1200" dirty="0"/>
        </a:p>
      </dsp:txBody>
      <dsp:txXfrm>
        <a:off x="4423985" y="179507"/>
        <a:ext cx="1774723" cy="1340680"/>
      </dsp:txXfrm>
    </dsp:sp>
    <dsp:sp modelId="{322F3544-45BE-421D-A404-6A527CEC6DC0}">
      <dsp:nvSpPr>
        <dsp:cNvPr id="0" name=""/>
        <dsp:cNvSpPr/>
      </dsp:nvSpPr>
      <dsp:spPr>
        <a:xfrm rot="81757">
          <a:off x="6371683" y="2952302"/>
          <a:ext cx="508212" cy="5723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6371705" y="3064950"/>
        <a:ext cx="355748" cy="343381"/>
      </dsp:txXfrm>
    </dsp:sp>
    <dsp:sp modelId="{5557738E-9C4F-40E5-809A-7086E39D80B5}">
      <dsp:nvSpPr>
        <dsp:cNvPr id="0" name=""/>
        <dsp:cNvSpPr/>
      </dsp:nvSpPr>
      <dsp:spPr>
        <a:xfrm>
          <a:off x="7119038" y="2206316"/>
          <a:ext cx="2431011" cy="21455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away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(give without waiting anything in return)</a:t>
          </a:r>
          <a:endParaRPr lang="ru-RU" sz="1900" kern="1200" dirty="0"/>
        </a:p>
      </dsp:txBody>
      <dsp:txXfrm>
        <a:off x="7475051" y="2520527"/>
        <a:ext cx="1718985" cy="1517144"/>
      </dsp:txXfrm>
    </dsp:sp>
    <dsp:sp modelId="{C6EB18DE-C9FA-4925-B13E-E7947ACA8C53}">
      <dsp:nvSpPr>
        <dsp:cNvPr id="0" name=""/>
        <dsp:cNvSpPr/>
      </dsp:nvSpPr>
      <dsp:spPr>
        <a:xfrm rot="5488812">
          <a:off x="5150261" y="3962048"/>
          <a:ext cx="390349" cy="5723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 rot="10800000">
        <a:off x="5210326" y="4017976"/>
        <a:ext cx="273244" cy="343381"/>
      </dsp:txXfrm>
    </dsp:sp>
    <dsp:sp modelId="{A766B1CF-E5E0-4F61-9C7D-BA9D3451F404}">
      <dsp:nvSpPr>
        <dsp:cNvPr id="0" name=""/>
        <dsp:cNvSpPr/>
      </dsp:nvSpPr>
      <dsp:spPr>
        <a:xfrm>
          <a:off x="4075608" y="4627193"/>
          <a:ext cx="2471476" cy="18804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up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(stop doing </a:t>
          </a:r>
          <a:r>
            <a:rPr lang="en-US" sz="1700" kern="1200" dirty="0" err="1" smtClean="0"/>
            <a:t>sth</a:t>
          </a:r>
          <a:r>
            <a:rPr lang="en-US" sz="1700" kern="1200" dirty="0" smtClean="0"/>
            <a:t>)</a:t>
          </a:r>
          <a:endParaRPr lang="ru-RU" sz="1700" kern="1200" dirty="0"/>
        </a:p>
      </dsp:txBody>
      <dsp:txXfrm>
        <a:off x="4437547" y="4902582"/>
        <a:ext cx="1747598" cy="1329694"/>
      </dsp:txXfrm>
    </dsp:sp>
    <dsp:sp modelId="{6F46787D-1883-4E5B-9EE6-4EDC54B77284}">
      <dsp:nvSpPr>
        <dsp:cNvPr id="0" name=""/>
        <dsp:cNvSpPr/>
      </dsp:nvSpPr>
      <dsp:spPr>
        <a:xfrm rot="10800000">
          <a:off x="3902849" y="2922486"/>
          <a:ext cx="480950" cy="5723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 rot="10800000">
        <a:off x="4047134" y="3036947"/>
        <a:ext cx="336665" cy="343381"/>
      </dsp:txXfrm>
    </dsp:sp>
    <dsp:sp modelId="{D3045078-900D-499E-9A25-A21329278CFF}">
      <dsp:nvSpPr>
        <dsp:cNvPr id="0" name=""/>
        <dsp:cNvSpPr/>
      </dsp:nvSpPr>
      <dsp:spPr>
        <a:xfrm>
          <a:off x="1213665" y="2111355"/>
          <a:ext cx="2462319" cy="21945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off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(release a smell, light)</a:t>
          </a:r>
          <a:endParaRPr lang="ru-RU" sz="1700" kern="1200" dirty="0"/>
        </a:p>
      </dsp:txBody>
      <dsp:txXfrm>
        <a:off x="1574263" y="2432742"/>
        <a:ext cx="1741123" cy="1551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222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533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619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269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57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436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715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619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985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59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649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088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60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893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948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6166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414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E9CB372-9547-4249-93CE-22342ACE0992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9C57B1CA-3ED6-4874-B44A-B242EE45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95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75" y="986155"/>
            <a:ext cx="11512731" cy="135636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latin typeface="Algerian" panose="04020705040A02060702" pitchFamily="82" charset="0"/>
              </a:rPr>
              <a:t>What comes to your mind when you hear the word </a:t>
            </a:r>
            <a:r>
              <a:rPr lang="ru-RU" sz="4000" dirty="0" smtClean="0">
                <a:latin typeface="Algerian" panose="04020705040A02060702" pitchFamily="82" charset="0"/>
              </a:rPr>
              <a:t>«</a:t>
            </a:r>
            <a:r>
              <a:rPr lang="en-US" sz="4000" dirty="0" smtClean="0">
                <a:latin typeface="Algerian" panose="04020705040A02060702" pitchFamily="82" charset="0"/>
              </a:rPr>
              <a:t>food</a:t>
            </a:r>
            <a:r>
              <a:rPr lang="ru-RU" sz="4000" dirty="0" smtClean="0">
                <a:latin typeface="Algerian" panose="04020705040A02060702" pitchFamily="82" charset="0"/>
              </a:rPr>
              <a:t>»?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4631" y="2342515"/>
            <a:ext cx="6491287" cy="43275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2833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9234" y="1924594"/>
            <a:ext cx="5094515" cy="3036875"/>
          </a:xfrm>
        </p:spPr>
        <p:txBody>
          <a:bodyPr/>
          <a:lstStyle/>
          <a:p>
            <a:pPr algn="ctr"/>
            <a:r>
              <a:rPr lang="en-US" sz="9600" b="1" dirty="0" smtClean="0"/>
              <a:t>DIET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What does it mean?</a:t>
            </a:r>
            <a:endParaRPr lang="ru-RU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3051" y="2111250"/>
            <a:ext cx="5388934" cy="299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549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400" dirty="0" smtClean="0">
                <a:latin typeface="Algerian" panose="04020705040A02060702" pitchFamily="82" charset="0"/>
              </a:rPr>
              <a:t>Diet and teens health</a:t>
            </a:r>
            <a:endParaRPr lang="ru-RU" sz="5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1748" y="2312677"/>
            <a:ext cx="5547841" cy="737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8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45029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aim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 To speak </a:t>
            </a:r>
            <a:r>
              <a:rPr lang="en-US" sz="4800" dirty="0"/>
              <a:t>about healthy eating habits and dieting.</a:t>
            </a:r>
            <a:endParaRPr lang="ru-RU" sz="4800" dirty="0"/>
          </a:p>
        </p:txBody>
      </p:sp>
      <p:pic>
        <p:nvPicPr>
          <p:cNvPr id="3074" name="Picture 2" descr="http://nlp14.lp1.com.ua/images/solucion_gestion_ofertas_de_compr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537" y="3991134"/>
            <a:ext cx="2832964" cy="2562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2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Watch a short video </a:t>
            </a:r>
            <a:r>
              <a:rPr lang="ru-RU" dirty="0" smtClean="0">
                <a:latin typeface="Algerian" panose="04020705040A02060702" pitchFamily="82" charset="0"/>
              </a:rPr>
              <a:t/>
            </a:r>
            <a:br>
              <a:rPr lang="ru-RU" dirty="0" smtClean="0">
                <a:latin typeface="Algerian" panose="04020705040A02060702" pitchFamily="82" charset="0"/>
              </a:rPr>
            </a:br>
            <a:r>
              <a:rPr lang="en-US" dirty="0" smtClean="0">
                <a:latin typeface="Algerian" panose="04020705040A02060702" pitchFamily="82" charset="0"/>
              </a:rPr>
              <a:t>and </a:t>
            </a:r>
            <a:r>
              <a:rPr lang="en-US" dirty="0">
                <a:latin typeface="Algerian" panose="04020705040A02060702" pitchFamily="82" charset="0"/>
              </a:rPr>
              <a:t>answer the questions: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603499"/>
            <a:ext cx="10410029" cy="3910511"/>
          </a:xfrm>
        </p:spPr>
        <p:txBody>
          <a:bodyPr>
            <a:normAutofit/>
          </a:bodyPr>
          <a:lstStyle/>
          <a:p>
            <a:r>
              <a:rPr lang="en-US" sz="3200" dirty="0"/>
              <a:t>What we need to do to lose weight without harm for health?</a:t>
            </a:r>
            <a:endParaRPr lang="ru-RU" sz="3200" dirty="0"/>
          </a:p>
          <a:p>
            <a:r>
              <a:rPr lang="en-US" sz="3200" dirty="0" smtClean="0"/>
              <a:t>What </a:t>
            </a:r>
            <a:r>
              <a:rPr lang="en-US" sz="3200" dirty="0"/>
              <a:t>are the 7 steps for fast weight loss for teens? Name them, please.</a:t>
            </a:r>
            <a:endParaRPr lang="ru-RU" sz="3200" dirty="0"/>
          </a:p>
          <a:p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993" y="4558754"/>
            <a:ext cx="2200847" cy="2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188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04420295"/>
              </p:ext>
            </p:extLst>
          </p:nvPr>
        </p:nvGraphicFramePr>
        <p:xfrm>
          <a:off x="618309" y="287383"/>
          <a:ext cx="10607040" cy="6409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7628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Fill </a:t>
            </a:r>
            <a:r>
              <a:rPr lang="en-US" dirty="0"/>
              <a:t>in the gaps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3773" y="2325187"/>
            <a:ext cx="11521440" cy="4458789"/>
          </a:xfrm>
        </p:spPr>
        <p:txBody>
          <a:bodyPr>
            <a:noAutofit/>
          </a:bodyPr>
          <a:lstStyle/>
          <a:p>
            <a:r>
              <a:rPr lang="en-US" sz="2300" dirty="0"/>
              <a:t>1. He gave ____ all his books when he moved house.</a:t>
            </a:r>
            <a:endParaRPr lang="ru-RU" sz="2300" dirty="0"/>
          </a:p>
          <a:p>
            <a:r>
              <a:rPr lang="en-US" sz="2300" dirty="0"/>
              <a:t>2. The eggs were giving ____ a terrible smell.</a:t>
            </a:r>
            <a:endParaRPr lang="ru-RU" sz="2300" dirty="0"/>
          </a:p>
          <a:p>
            <a:r>
              <a:rPr lang="en-US" sz="2300" dirty="0"/>
              <a:t>3. She’s decided to give ____ smoking!</a:t>
            </a:r>
            <a:endParaRPr lang="ru-RU" sz="2300" dirty="0"/>
          </a:p>
          <a:p>
            <a:r>
              <a:rPr lang="en-US" sz="2300" dirty="0"/>
              <a:t>4. Did you give ____ that book to Diana?</a:t>
            </a:r>
            <a:endParaRPr lang="ru-RU" sz="2300" dirty="0"/>
          </a:p>
          <a:p>
            <a:r>
              <a:rPr lang="en-US" sz="2300" dirty="0"/>
              <a:t>5. Something in the fridge is giving ____ a horrible smell.</a:t>
            </a:r>
            <a:endParaRPr lang="ru-RU" sz="2300" dirty="0"/>
          </a:p>
          <a:p>
            <a:r>
              <a:rPr lang="en-US" sz="2300" dirty="0"/>
              <a:t>6. I’m thinking of giving ____ fatty foods.</a:t>
            </a:r>
            <a:endParaRPr lang="ru-RU" sz="2300" dirty="0"/>
          </a:p>
          <a:p>
            <a:r>
              <a:rPr lang="en-US" sz="2300" dirty="0"/>
              <a:t>7. I give ____ . What’s the answer?</a:t>
            </a:r>
            <a:endParaRPr lang="ru-RU" sz="2300" dirty="0"/>
          </a:p>
          <a:p>
            <a:r>
              <a:rPr lang="en-US" sz="2300" dirty="0"/>
              <a:t>8. Have you given ____ the book you borrowed from Zoe?</a:t>
            </a:r>
            <a:endParaRPr lang="ru-RU" sz="2300" dirty="0"/>
          </a:p>
          <a:p>
            <a:r>
              <a:rPr lang="en-US" sz="2300" dirty="0"/>
              <a:t>9. I’m giving ____ my recipe books to John. He needs them more than I do.</a:t>
            </a:r>
            <a:endParaRPr lang="ru-RU" sz="23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76504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Keys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159726"/>
            <a:ext cx="9216955" cy="4127863"/>
          </a:xfrm>
        </p:spPr>
        <p:txBody>
          <a:bodyPr>
            <a:noAutofit/>
          </a:bodyPr>
          <a:lstStyle/>
          <a:p>
            <a:r>
              <a:rPr lang="en-US" sz="2400" dirty="0" smtClean="0"/>
              <a:t>1. </a:t>
            </a:r>
            <a:r>
              <a:rPr lang="en-US" sz="2400" b="1" dirty="0" smtClean="0"/>
              <a:t>gave away</a:t>
            </a:r>
            <a:endParaRPr lang="ru-RU" sz="2400" dirty="0"/>
          </a:p>
          <a:p>
            <a:r>
              <a:rPr lang="en-US" sz="2400" dirty="0"/>
              <a:t>2. </a:t>
            </a:r>
            <a:r>
              <a:rPr lang="en-US" sz="2400" b="1" dirty="0" smtClean="0"/>
              <a:t>giving </a:t>
            </a:r>
            <a:r>
              <a:rPr lang="en-US" sz="2400" b="1" dirty="0"/>
              <a:t>off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smtClean="0"/>
              <a:t>3. </a:t>
            </a:r>
            <a:r>
              <a:rPr lang="en-US" sz="2400" b="1" dirty="0" smtClean="0"/>
              <a:t>give </a:t>
            </a:r>
            <a:r>
              <a:rPr lang="en-US" sz="2400" b="1" dirty="0"/>
              <a:t>up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smtClean="0"/>
              <a:t>4</a:t>
            </a:r>
            <a:r>
              <a:rPr lang="en-US" sz="2400" dirty="0"/>
              <a:t>. </a:t>
            </a:r>
            <a:r>
              <a:rPr lang="en-US" sz="2400" b="1" dirty="0" smtClean="0"/>
              <a:t>give </a:t>
            </a:r>
            <a:r>
              <a:rPr lang="en-US" sz="2400" b="1" dirty="0"/>
              <a:t>back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smtClean="0"/>
              <a:t>5</a:t>
            </a:r>
            <a:r>
              <a:rPr lang="en-US" sz="2400" dirty="0"/>
              <a:t>. </a:t>
            </a:r>
            <a:r>
              <a:rPr lang="en-US" sz="2400" b="1" dirty="0" smtClean="0"/>
              <a:t>giving </a:t>
            </a:r>
            <a:r>
              <a:rPr lang="en-US" sz="2400" b="1" dirty="0"/>
              <a:t>off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smtClean="0"/>
              <a:t>6</a:t>
            </a:r>
            <a:r>
              <a:rPr lang="en-US" sz="2400" dirty="0"/>
              <a:t>. </a:t>
            </a:r>
            <a:r>
              <a:rPr lang="en-US" sz="2400" b="1" dirty="0" smtClean="0"/>
              <a:t>giving up</a:t>
            </a:r>
            <a:endParaRPr lang="ru-RU" sz="2400" dirty="0"/>
          </a:p>
          <a:p>
            <a:r>
              <a:rPr lang="en-US" sz="2400" dirty="0"/>
              <a:t>7. </a:t>
            </a:r>
            <a:r>
              <a:rPr lang="en-US" sz="2400" dirty="0" smtClean="0"/>
              <a:t> </a:t>
            </a:r>
            <a:r>
              <a:rPr lang="en-US" sz="2400" b="1" dirty="0"/>
              <a:t>give </a:t>
            </a:r>
            <a:r>
              <a:rPr lang="en-US" sz="2400" b="1" dirty="0" smtClean="0"/>
              <a:t>up</a:t>
            </a:r>
          </a:p>
          <a:p>
            <a:r>
              <a:rPr lang="en-US" sz="2400" dirty="0" smtClean="0"/>
              <a:t>8</a:t>
            </a:r>
            <a:r>
              <a:rPr lang="en-US" sz="2400" dirty="0"/>
              <a:t>. </a:t>
            </a:r>
            <a:r>
              <a:rPr lang="en-US" sz="2400" b="1" dirty="0" smtClean="0"/>
              <a:t>given </a:t>
            </a:r>
            <a:r>
              <a:rPr lang="en-US" sz="2400" b="1" dirty="0"/>
              <a:t>back </a:t>
            </a:r>
            <a:endParaRPr lang="en-US" sz="2400" b="1" dirty="0" smtClean="0"/>
          </a:p>
          <a:p>
            <a:r>
              <a:rPr lang="en-US" sz="2400" dirty="0" smtClean="0"/>
              <a:t>9</a:t>
            </a:r>
            <a:r>
              <a:rPr lang="en-US" sz="2400" dirty="0"/>
              <a:t>. </a:t>
            </a:r>
            <a:r>
              <a:rPr lang="en-US" sz="2400" b="1" dirty="0" smtClean="0"/>
              <a:t>giving away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086" y="2955040"/>
            <a:ext cx="5111932" cy="359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972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z="4400" b="1"/>
              <a:t>Reflection</a:t>
            </a:r>
            <a:endParaRPr lang="ru-RU" altLang="ru-RU" sz="4400" b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2080" y="2064923"/>
            <a:ext cx="8813075" cy="4003719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en-US" sz="5400" dirty="0"/>
              <a:t> </a:t>
            </a:r>
            <a:r>
              <a:rPr lang="en-US" sz="4400" dirty="0"/>
              <a:t>What have we done today? </a:t>
            </a:r>
            <a:endParaRPr lang="ru-RU" sz="4400" dirty="0"/>
          </a:p>
          <a:p>
            <a:pPr>
              <a:defRPr/>
            </a:pPr>
            <a:r>
              <a:rPr lang="en-US" sz="4400" dirty="0"/>
              <a:t> What was difficult for you? </a:t>
            </a:r>
            <a:endParaRPr lang="ru-RU" sz="4400" dirty="0"/>
          </a:p>
          <a:p>
            <a:pPr>
              <a:defRPr/>
            </a:pPr>
            <a:r>
              <a:rPr lang="en-US" sz="4400" dirty="0"/>
              <a:t> What new words have </a:t>
            </a:r>
            <a:r>
              <a:rPr lang="en-US" sz="4400" dirty="0" smtClean="0"/>
              <a:t>you learnt</a:t>
            </a:r>
            <a:r>
              <a:rPr lang="en-US" sz="4400" dirty="0"/>
              <a:t>? </a:t>
            </a:r>
            <a:endParaRPr lang="ru-RU" sz="4400" dirty="0"/>
          </a:p>
          <a:p>
            <a:pPr marL="0" indent="0">
              <a:buNone/>
              <a:defRPr/>
            </a:pPr>
            <a:endParaRPr lang="ru-RU" sz="5400" dirty="0"/>
          </a:p>
          <a:p>
            <a:pPr>
              <a:defRPr/>
            </a:pPr>
            <a:endParaRPr lang="ru-RU" sz="5400" dirty="0"/>
          </a:p>
        </p:txBody>
      </p:sp>
      <p:pic>
        <p:nvPicPr>
          <p:cNvPr id="21508" name="Picture 4" descr="http://pixabay.com/static/uploads/photo/2011/09/14/19/07/notepad-9454_640.png?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159" y="506110"/>
            <a:ext cx="1733550" cy="168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 rot="1438685">
            <a:off x="9796172" y="5144376"/>
            <a:ext cx="59523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72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5</a:t>
            </a:r>
            <a:endParaRPr lang="ru-RU" sz="7200" b="1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1333507">
            <a:off x="9526060" y="893307"/>
            <a:ext cx="1043342" cy="3385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1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English</a:t>
            </a:r>
            <a:endParaRPr lang="ru-RU" sz="1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85248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146</TotalTime>
  <Words>272</Words>
  <Application>Microsoft Office PowerPoint</Application>
  <PresentationFormat>Широкоэкранный</PresentationFormat>
  <Paragraphs>43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Algerian</vt:lpstr>
      <vt:lpstr>Arial</vt:lpstr>
      <vt:lpstr>Century Gothic</vt:lpstr>
      <vt:lpstr>Wingdings 3</vt:lpstr>
      <vt:lpstr>Ион (конференц-зал)</vt:lpstr>
      <vt:lpstr>What comes to your mind when you hear the word «food»? </vt:lpstr>
      <vt:lpstr>DIET  What does it mean?</vt:lpstr>
      <vt:lpstr>Diet and teens health</vt:lpstr>
      <vt:lpstr>Our main aim</vt:lpstr>
      <vt:lpstr>Watch a short video  and answer the questions:</vt:lpstr>
      <vt:lpstr>Презентация PowerPoint</vt:lpstr>
      <vt:lpstr>Fill in the gaps</vt:lpstr>
      <vt:lpstr>Keys:</vt:lpstr>
      <vt:lpstr>Reflection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«Tell me what you eat, and I’ll tell you what you are».</dc:title>
  <dc:creator>Kate</dc:creator>
  <cp:lastModifiedBy>Kate</cp:lastModifiedBy>
  <cp:revision>30</cp:revision>
  <dcterms:created xsi:type="dcterms:W3CDTF">2017-02-05T14:40:40Z</dcterms:created>
  <dcterms:modified xsi:type="dcterms:W3CDTF">2017-02-05T17:15:27Z</dcterms:modified>
</cp:coreProperties>
</file>